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EEBA89-63D5-49BA-8AEF-0A702C272582}" v="9" dt="2023-09-01T12:09:31.3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issa Ines Squinzani" userId="4cfcabb1-cc56-4daa-8a56-deb7186b9ee5" providerId="ADAL" clId="{BDEEBA89-63D5-49BA-8AEF-0A702C272582}"/>
    <pc:docChg chg="undo custSel addSld delSld modSld">
      <pc:chgData name="Larissa Ines Squinzani" userId="4cfcabb1-cc56-4daa-8a56-deb7186b9ee5" providerId="ADAL" clId="{BDEEBA89-63D5-49BA-8AEF-0A702C272582}" dt="2023-09-01T12:12:48.785" v="114" actId="13926"/>
      <pc:docMkLst>
        <pc:docMk/>
      </pc:docMkLst>
      <pc:sldChg chg="addSp delSp modSp new mod setBg modClrScheme chgLayout">
        <pc:chgData name="Larissa Ines Squinzani" userId="4cfcabb1-cc56-4daa-8a56-deb7186b9ee5" providerId="ADAL" clId="{BDEEBA89-63D5-49BA-8AEF-0A702C272582}" dt="2023-09-01T12:12:48.785" v="114" actId="13926"/>
        <pc:sldMkLst>
          <pc:docMk/>
          <pc:sldMk cId="2563363509" sldId="256"/>
        </pc:sldMkLst>
        <pc:spChg chg="del">
          <ac:chgData name="Larissa Ines Squinzani" userId="4cfcabb1-cc56-4daa-8a56-deb7186b9ee5" providerId="ADAL" clId="{BDEEBA89-63D5-49BA-8AEF-0A702C272582}" dt="2023-09-01T12:03:28.056" v="5" actId="478"/>
          <ac:spMkLst>
            <pc:docMk/>
            <pc:sldMk cId="2563363509" sldId="256"/>
            <ac:spMk id="2" creationId="{709902DE-B94C-E061-0008-4623ABDAE4C7}"/>
          </ac:spMkLst>
        </pc:spChg>
        <pc:spChg chg="del">
          <ac:chgData name="Larissa Ines Squinzani" userId="4cfcabb1-cc56-4daa-8a56-deb7186b9ee5" providerId="ADAL" clId="{BDEEBA89-63D5-49BA-8AEF-0A702C272582}" dt="2023-09-01T12:03:25.462" v="4" actId="478"/>
          <ac:spMkLst>
            <pc:docMk/>
            <pc:sldMk cId="2563363509" sldId="256"/>
            <ac:spMk id="3" creationId="{48F1D56A-6948-42DF-160B-EFEFC373E2A6}"/>
          </ac:spMkLst>
        </pc:spChg>
        <pc:spChg chg="add mod">
          <ac:chgData name="Larissa Ines Squinzani" userId="4cfcabb1-cc56-4daa-8a56-deb7186b9ee5" providerId="ADAL" clId="{BDEEBA89-63D5-49BA-8AEF-0A702C272582}" dt="2023-09-01T12:12:48.785" v="114" actId="13926"/>
          <ac:spMkLst>
            <pc:docMk/>
            <pc:sldMk cId="2563363509" sldId="256"/>
            <ac:spMk id="5" creationId="{9FD43967-B673-D3F3-FFBD-2FDA26105064}"/>
          </ac:spMkLst>
        </pc:spChg>
      </pc:sldChg>
      <pc:sldChg chg="addSp delSp modSp add mod">
        <pc:chgData name="Larissa Ines Squinzani" userId="4cfcabb1-cc56-4daa-8a56-deb7186b9ee5" providerId="ADAL" clId="{BDEEBA89-63D5-49BA-8AEF-0A702C272582}" dt="2023-09-01T12:04:59.590" v="15" actId="1076"/>
        <pc:sldMkLst>
          <pc:docMk/>
          <pc:sldMk cId="476147537" sldId="257"/>
        </pc:sldMkLst>
        <pc:spChg chg="add mod">
          <ac:chgData name="Larissa Ines Squinzani" userId="4cfcabb1-cc56-4daa-8a56-deb7186b9ee5" providerId="ADAL" clId="{BDEEBA89-63D5-49BA-8AEF-0A702C272582}" dt="2023-09-01T12:04:59.590" v="15" actId="1076"/>
          <ac:spMkLst>
            <pc:docMk/>
            <pc:sldMk cId="476147537" sldId="257"/>
            <ac:spMk id="2" creationId="{AB8BCDF3-DCAC-C457-1280-3E38B485FF37}"/>
          </ac:spMkLst>
        </pc:spChg>
        <pc:spChg chg="del mod">
          <ac:chgData name="Larissa Ines Squinzani" userId="4cfcabb1-cc56-4daa-8a56-deb7186b9ee5" providerId="ADAL" clId="{BDEEBA89-63D5-49BA-8AEF-0A702C272582}" dt="2023-09-01T12:04:39.963" v="13" actId="478"/>
          <ac:spMkLst>
            <pc:docMk/>
            <pc:sldMk cId="476147537" sldId="257"/>
            <ac:spMk id="5" creationId="{9FD43967-B673-D3F3-FFBD-2FDA26105064}"/>
          </ac:spMkLst>
        </pc:spChg>
      </pc:sldChg>
      <pc:sldChg chg="modSp add mod">
        <pc:chgData name="Larissa Ines Squinzani" userId="4cfcabb1-cc56-4daa-8a56-deb7186b9ee5" providerId="ADAL" clId="{BDEEBA89-63D5-49BA-8AEF-0A702C272582}" dt="2023-09-01T12:06:23.331" v="34" actId="20577"/>
        <pc:sldMkLst>
          <pc:docMk/>
          <pc:sldMk cId="580119041" sldId="258"/>
        </pc:sldMkLst>
        <pc:spChg chg="mod">
          <ac:chgData name="Larissa Ines Squinzani" userId="4cfcabb1-cc56-4daa-8a56-deb7186b9ee5" providerId="ADAL" clId="{BDEEBA89-63D5-49BA-8AEF-0A702C272582}" dt="2023-09-01T12:06:23.331" v="34" actId="20577"/>
          <ac:spMkLst>
            <pc:docMk/>
            <pc:sldMk cId="580119041" sldId="258"/>
            <ac:spMk id="2" creationId="{AB8BCDF3-DCAC-C457-1280-3E38B485FF37}"/>
          </ac:spMkLst>
        </pc:spChg>
      </pc:sldChg>
      <pc:sldChg chg="addSp delSp modSp add del mod">
        <pc:chgData name="Larissa Ines Squinzani" userId="4cfcabb1-cc56-4daa-8a56-deb7186b9ee5" providerId="ADAL" clId="{BDEEBA89-63D5-49BA-8AEF-0A702C272582}" dt="2023-09-01T12:06:00.340" v="21" actId="47"/>
        <pc:sldMkLst>
          <pc:docMk/>
          <pc:sldMk cId="2329736422" sldId="258"/>
        </pc:sldMkLst>
        <pc:spChg chg="del">
          <ac:chgData name="Larissa Ines Squinzani" userId="4cfcabb1-cc56-4daa-8a56-deb7186b9ee5" providerId="ADAL" clId="{BDEEBA89-63D5-49BA-8AEF-0A702C272582}" dt="2023-09-01T12:05:35.892" v="17" actId="478"/>
          <ac:spMkLst>
            <pc:docMk/>
            <pc:sldMk cId="2329736422" sldId="258"/>
            <ac:spMk id="2" creationId="{AB8BCDF3-DCAC-C457-1280-3E38B485FF37}"/>
          </ac:spMkLst>
        </pc:spChg>
        <pc:spChg chg="add mod">
          <ac:chgData name="Larissa Ines Squinzani" userId="4cfcabb1-cc56-4daa-8a56-deb7186b9ee5" providerId="ADAL" clId="{BDEEBA89-63D5-49BA-8AEF-0A702C272582}" dt="2023-09-01T12:05:47.420" v="20" actId="1076"/>
          <ac:spMkLst>
            <pc:docMk/>
            <pc:sldMk cId="2329736422" sldId="258"/>
            <ac:spMk id="3" creationId="{4609C935-579D-919E-3594-F0FAE92F85D5}"/>
          </ac:spMkLst>
        </pc:spChg>
      </pc:sldChg>
      <pc:sldChg chg="modSp add mod">
        <pc:chgData name="Larissa Ines Squinzani" userId="4cfcabb1-cc56-4daa-8a56-deb7186b9ee5" providerId="ADAL" clId="{BDEEBA89-63D5-49BA-8AEF-0A702C272582}" dt="2023-09-01T12:06:47.135" v="46" actId="20577"/>
        <pc:sldMkLst>
          <pc:docMk/>
          <pc:sldMk cId="2895120258" sldId="259"/>
        </pc:sldMkLst>
        <pc:spChg chg="mod">
          <ac:chgData name="Larissa Ines Squinzani" userId="4cfcabb1-cc56-4daa-8a56-deb7186b9ee5" providerId="ADAL" clId="{BDEEBA89-63D5-49BA-8AEF-0A702C272582}" dt="2023-09-01T12:06:47.135" v="46" actId="20577"/>
          <ac:spMkLst>
            <pc:docMk/>
            <pc:sldMk cId="2895120258" sldId="259"/>
            <ac:spMk id="2" creationId="{AB8BCDF3-DCAC-C457-1280-3E38B485FF37}"/>
          </ac:spMkLst>
        </pc:spChg>
      </pc:sldChg>
      <pc:sldChg chg="modSp add mod">
        <pc:chgData name="Larissa Ines Squinzani" userId="4cfcabb1-cc56-4daa-8a56-deb7186b9ee5" providerId="ADAL" clId="{BDEEBA89-63D5-49BA-8AEF-0A702C272582}" dt="2023-09-01T12:07:50.122" v="67" actId="20577"/>
        <pc:sldMkLst>
          <pc:docMk/>
          <pc:sldMk cId="1448268443" sldId="260"/>
        </pc:sldMkLst>
        <pc:spChg chg="mod">
          <ac:chgData name="Larissa Ines Squinzani" userId="4cfcabb1-cc56-4daa-8a56-deb7186b9ee5" providerId="ADAL" clId="{BDEEBA89-63D5-49BA-8AEF-0A702C272582}" dt="2023-09-01T12:07:50.122" v="67" actId="20577"/>
          <ac:spMkLst>
            <pc:docMk/>
            <pc:sldMk cId="1448268443" sldId="260"/>
            <ac:spMk id="2" creationId="{AB8BCDF3-DCAC-C457-1280-3E38B485FF37}"/>
          </ac:spMkLst>
        </pc:spChg>
      </pc:sldChg>
      <pc:sldChg chg="modSp add mod">
        <pc:chgData name="Larissa Ines Squinzani" userId="4cfcabb1-cc56-4daa-8a56-deb7186b9ee5" providerId="ADAL" clId="{BDEEBA89-63D5-49BA-8AEF-0A702C272582}" dt="2023-09-01T12:08:23.819" v="94" actId="20577"/>
        <pc:sldMkLst>
          <pc:docMk/>
          <pc:sldMk cId="3439679692" sldId="261"/>
        </pc:sldMkLst>
        <pc:spChg chg="mod">
          <ac:chgData name="Larissa Ines Squinzani" userId="4cfcabb1-cc56-4daa-8a56-deb7186b9ee5" providerId="ADAL" clId="{BDEEBA89-63D5-49BA-8AEF-0A702C272582}" dt="2023-09-01T12:08:23.819" v="94" actId="20577"/>
          <ac:spMkLst>
            <pc:docMk/>
            <pc:sldMk cId="3439679692" sldId="261"/>
            <ac:spMk id="2" creationId="{AB8BCDF3-DCAC-C457-1280-3E38B485FF37}"/>
          </ac:spMkLst>
        </pc:spChg>
      </pc:sldChg>
      <pc:sldChg chg="addSp modSp add mod">
        <pc:chgData name="Larissa Ines Squinzani" userId="4cfcabb1-cc56-4daa-8a56-deb7186b9ee5" providerId="ADAL" clId="{BDEEBA89-63D5-49BA-8AEF-0A702C272582}" dt="2023-09-01T12:09:31.377" v="113" actId="1076"/>
        <pc:sldMkLst>
          <pc:docMk/>
          <pc:sldMk cId="4115008014" sldId="262"/>
        </pc:sldMkLst>
        <pc:spChg chg="mod">
          <ac:chgData name="Larissa Ines Squinzani" userId="4cfcabb1-cc56-4daa-8a56-deb7186b9ee5" providerId="ADAL" clId="{BDEEBA89-63D5-49BA-8AEF-0A702C272582}" dt="2023-09-01T12:08:43.723" v="107" actId="20577"/>
          <ac:spMkLst>
            <pc:docMk/>
            <pc:sldMk cId="4115008014" sldId="262"/>
            <ac:spMk id="2" creationId="{AB8BCDF3-DCAC-C457-1280-3E38B485FF37}"/>
          </ac:spMkLst>
        </pc:spChg>
        <pc:picChg chg="add mod">
          <ac:chgData name="Larissa Ines Squinzani" userId="4cfcabb1-cc56-4daa-8a56-deb7186b9ee5" providerId="ADAL" clId="{BDEEBA89-63D5-49BA-8AEF-0A702C272582}" dt="2023-09-01T12:09:31.377" v="113" actId="1076"/>
          <ac:picMkLst>
            <pc:docMk/>
            <pc:sldMk cId="4115008014" sldId="262"/>
            <ac:picMk id="3" creationId="{95E1DBC8-CEEE-555D-BA93-B2F07A8CDFE7}"/>
          </ac:picMkLst>
        </pc:picChg>
      </pc:sldChg>
      <pc:sldChg chg="add del">
        <pc:chgData name="Larissa Ines Squinzani" userId="4cfcabb1-cc56-4daa-8a56-deb7186b9ee5" providerId="ADAL" clId="{BDEEBA89-63D5-49BA-8AEF-0A702C272582}" dt="2023-09-01T12:09:07.893" v="109" actId="2696"/>
        <pc:sldMkLst>
          <pc:docMk/>
          <pc:sldMk cId="3965968573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573666-D821-AC13-7CCC-ABEE44C136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1A03683-C6E1-DDAC-EE60-DCAF9E295E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pt-BR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FECF5273-F5E9-970F-9DF9-E643D54EA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9BDD-4941-42FA-B2CD-45D695DB0706}" type="datetimeFigureOut">
              <a:rPr lang="pt-BR" smtClean="0"/>
              <a:t>01/09/2023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0FE7138-A0C7-F367-7615-9CDAE987C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8A1EE8B-F69A-C2AA-1718-7CEFFA221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748A-F94C-4D24-8971-81A0AA436B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1856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877A1C-3E4D-5B5E-3408-E8A7ED969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D99B80FB-4613-5429-1652-3F1E330341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5ADDA5E-6FE9-13A8-7930-546B39A44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9BDD-4941-42FA-B2CD-45D695DB0706}" type="datetimeFigureOut">
              <a:rPr lang="pt-BR" smtClean="0"/>
              <a:t>01/09/2023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EF24670-3126-8AC0-5228-13BFCFD5E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550046E-059A-F9DE-234C-6ADD79166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748A-F94C-4D24-8971-81A0AA436B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4873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EA6FB65-851B-2E63-99C6-2202DA3D7A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85F259B9-5092-0BC9-5F72-5CD82D6B83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1F24052-83A3-5452-BE5C-9491B2E7A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9BDD-4941-42FA-B2CD-45D695DB0706}" type="datetimeFigureOut">
              <a:rPr lang="pt-BR" smtClean="0"/>
              <a:t>01/09/2023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1F8CE66-AE99-0F8A-4823-55E5C5A95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E925E5A-DF97-AD9F-B43A-6754BB661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748A-F94C-4D24-8971-81A0AA436B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5174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03A25-BF1A-BDCC-AC78-5F30DC01A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FDF7C12-473B-8E19-18E3-6A35D738D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4E8B06F3-3B8B-3A84-0E5E-33EFC56B4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9BDD-4941-42FA-B2CD-45D695DB0706}" type="datetimeFigureOut">
              <a:rPr lang="pt-BR" smtClean="0"/>
              <a:t>01/09/2023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263599F9-8445-59FC-B0B1-6518A3849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9636024-9BFF-D048-A302-5954E0E5D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748A-F94C-4D24-8971-81A0AA436B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8674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248C73-20B6-BAE1-490A-0FBDA3F23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AEABC973-4661-AB5A-2AD0-80998BFC52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A2EC01D-C51A-23DA-6392-E94A12545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9BDD-4941-42FA-B2CD-45D695DB0706}" type="datetimeFigureOut">
              <a:rPr lang="pt-BR" smtClean="0"/>
              <a:t>01/09/2023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88CA098-88AD-C6F5-5F37-7C330BF4D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16E8CE3-4F78-E114-702B-18DCC209A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748A-F94C-4D24-8971-81A0AA436B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3238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8D6996-9337-1795-E5E7-DA7CFF82A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09F3C9A-C5DF-5ED2-5223-D85C2B6858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8C12DB8B-FEB0-BBDA-AAFF-949667D2DB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83C8B8E9-68B0-FB8E-2734-419892364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9BDD-4941-42FA-B2CD-45D695DB0706}" type="datetimeFigureOut">
              <a:rPr lang="pt-BR" smtClean="0"/>
              <a:t>01/09/2023</a:t>
            </a:fld>
            <a:endParaRPr lang="pt-BR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88F8B375-B93C-2B63-10DD-534F5E317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679848EF-F8F8-0CF5-E634-AAA3649D9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748A-F94C-4D24-8971-81A0AA436B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822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2D1D50-B4C9-F8D9-82AC-913F4D52C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5D493EBF-9541-E952-D7CF-E4C3718A36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6D9FB7AE-D694-713B-3837-9BCFA00A5E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050732F7-F102-80DA-043C-F9A15D9C8E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C6A13197-2B8F-FD32-FEE0-1A69C790C1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C0257B18-D0AB-F5C1-274A-837C2557D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9BDD-4941-42FA-B2CD-45D695DB0706}" type="datetimeFigureOut">
              <a:rPr lang="pt-BR" smtClean="0"/>
              <a:t>01/09/2023</a:t>
            </a:fld>
            <a:endParaRPr lang="pt-BR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1A683C5D-33B5-AD33-BC64-9DF5C721B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50478FBA-A14E-1CAA-8A0F-79807B9F4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748A-F94C-4D24-8971-81A0AA436B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5207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A96B42-6012-55DA-C187-27577097A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879003BA-B24F-50D4-5C3E-D9C4236D0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9BDD-4941-42FA-B2CD-45D695DB0706}" type="datetimeFigureOut">
              <a:rPr lang="pt-BR" smtClean="0"/>
              <a:t>01/09/2023</a:t>
            </a:fld>
            <a:endParaRPr lang="pt-BR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911315F3-D52D-2B5C-EBA7-97E29ACB0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A6C4476F-4C11-6A2E-F4E9-C9541355E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748A-F94C-4D24-8971-81A0AA436B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8971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D4E5C246-637D-3145-512B-4CAD66390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9BDD-4941-42FA-B2CD-45D695DB0706}" type="datetimeFigureOut">
              <a:rPr lang="pt-BR" smtClean="0"/>
              <a:t>01/09/2023</a:t>
            </a:fld>
            <a:endParaRPr lang="pt-BR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2B4301D5-8864-1962-4ECB-394F1662F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BEFFBB83-5D1B-7FBB-3591-7E1459B97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748A-F94C-4D24-8971-81A0AA436B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0621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E37E74-7281-7F70-A603-6A1A4AB32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E4E5B48-1D05-6357-A72D-15F1B2B9E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6CB3284B-7F29-9359-8B9A-AF29D8BF4E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16BF1128-B36B-A0F2-704B-B64621703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9BDD-4941-42FA-B2CD-45D695DB0706}" type="datetimeFigureOut">
              <a:rPr lang="pt-BR" smtClean="0"/>
              <a:t>01/09/2023</a:t>
            </a:fld>
            <a:endParaRPr lang="pt-BR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56CD8054-A60C-B37B-BC74-B62263F16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E02771C4-8A79-CBF5-45C4-CA8B342CB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748A-F94C-4D24-8971-81A0AA436B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4306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7BF4FC-D68B-FC5E-ED6D-65A03F030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AC652790-3AF0-B7AF-E214-93D731720B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A2FC28A7-7BC2-EB8E-77EB-0170289F61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87D2144C-4DC1-1F00-4B3E-089F0A0CD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9BDD-4941-42FA-B2CD-45D695DB0706}" type="datetimeFigureOut">
              <a:rPr lang="pt-BR" smtClean="0"/>
              <a:t>01/09/2023</a:t>
            </a:fld>
            <a:endParaRPr lang="pt-BR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1F6A5402-8AC6-5EB6-8A47-89BAD2275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D08070B0-CD24-936D-B825-31DD4FBEF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748A-F94C-4D24-8971-81A0AA436B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817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1354F92E-2AB3-313C-05D8-EC35ED7A4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63132043-DB46-0033-51ED-E3820A9004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15961318-D49F-246B-E878-2385E2325F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B9BDD-4941-42FA-B2CD-45D695DB0706}" type="datetimeFigureOut">
              <a:rPr lang="pt-BR" smtClean="0"/>
              <a:t>01/09/2023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C667D2D-B247-C561-507C-0D38B1CC26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F9F33F49-4161-7CB6-FF7A-D048183077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B748A-F94C-4D24-8971-81A0AA436B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8879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zUwkm98Jwo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unioeste.br/portal/arq/files/PRPPG/EAICTI_2022/REGULAMENTO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9FD43967-B673-D3F3-FFBD-2FDA26105064}"/>
              </a:ext>
            </a:extLst>
          </p:cNvPr>
          <p:cNvSpPr txBox="1"/>
          <p:nvPr/>
        </p:nvSpPr>
        <p:spPr>
          <a:xfrm>
            <a:off x="852487" y="1100733"/>
            <a:ext cx="10487025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Manter este modelo.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Este modelo que disponibilizamos contém os tópicos que deverão constar em suas apresentações que serão gravadas através de aplicativos da sua escolha. É possível realizar essa gravação através do próprio Powerpoint, conforme tutorial do link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https://www.youtube.com/watch?v=BzUwkm98Jwo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Recomendamos que a ênfase da apresentação seja nos resultados obtidos.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 número máximo de slides recomendado é 10. Calcule quanto tempo você gastará para apresentar cada slide de modo a não ultrapassar os 10 minutos permitidos.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Lembrem-se que, além dos apresentadores e ouvintes, teremos a presença dos avaliadores externos que poderão questioná-los nas salas virtuais.  No dia de sua apresentação o coordenador de sessão disponibilizará sua gravação, mas você terá de estar online para responder as perguntas que surgirem.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Haverá controle de frequência de alunos e orientadores.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Você pode alterar as cores dos slides conforme sua preferência.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Não utilize fundos escuros que tornem a visualização do conteúdo do slide difícil.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Utilizar fonte Arial e de tamanho não inferior a 14pt.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Utilizar as normas de citação conforme normas do </a:t>
            </a:r>
            <a:r>
              <a:rPr lang="pt-BR" sz="1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resumo enviado ao evento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Iniciar sua apresentação no próximo slide (excluir este).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Vocês deverão observar o seguinte: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Identificação: apresentar-se, dizendo seu nome, o tipo de programa do qual participou (Exemplo: PIBIC/CNPq/Unioeste ou PIBIC/Fundação Araucária/Unioeste ou PICV/Unioeste, ou outra modalidade).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Após, mencionar o título do trabalho, nome dos autores, nome de seu orientador e Centro/Campus.</a:t>
            </a:r>
          </a:p>
        </p:txBody>
      </p:sp>
    </p:spTree>
    <p:extLst>
      <p:ext uri="{BB962C8B-B14F-4D97-AF65-F5344CB8AC3E}">
        <p14:creationId xmlns:p14="http://schemas.microsoft.com/office/powerpoint/2010/main" val="2563363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AB8BCDF3-DCAC-C457-1280-3E38B485FF37}"/>
              </a:ext>
            </a:extLst>
          </p:cNvPr>
          <p:cNvSpPr txBox="1"/>
          <p:nvPr/>
        </p:nvSpPr>
        <p:spPr>
          <a:xfrm>
            <a:off x="714375" y="116440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</p:spTree>
    <p:extLst>
      <p:ext uri="{BB962C8B-B14F-4D97-AF65-F5344CB8AC3E}">
        <p14:creationId xmlns:p14="http://schemas.microsoft.com/office/powerpoint/2010/main" val="476147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AB8BCDF3-DCAC-C457-1280-3E38B485FF37}"/>
              </a:ext>
            </a:extLst>
          </p:cNvPr>
          <p:cNvSpPr txBox="1"/>
          <p:nvPr/>
        </p:nvSpPr>
        <p:spPr>
          <a:xfrm>
            <a:off x="714375" y="116440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</p:txBody>
      </p:sp>
    </p:spTree>
    <p:extLst>
      <p:ext uri="{BB962C8B-B14F-4D97-AF65-F5344CB8AC3E}">
        <p14:creationId xmlns:p14="http://schemas.microsoft.com/office/powerpoint/2010/main" val="580119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AB8BCDF3-DCAC-C457-1280-3E38B485FF37}"/>
              </a:ext>
            </a:extLst>
          </p:cNvPr>
          <p:cNvSpPr txBox="1"/>
          <p:nvPr/>
        </p:nvSpPr>
        <p:spPr>
          <a:xfrm>
            <a:off x="714375" y="116440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Material e Métodos</a:t>
            </a:r>
          </a:p>
        </p:txBody>
      </p:sp>
    </p:spTree>
    <p:extLst>
      <p:ext uri="{BB962C8B-B14F-4D97-AF65-F5344CB8AC3E}">
        <p14:creationId xmlns:p14="http://schemas.microsoft.com/office/powerpoint/2010/main" val="289512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AB8BCDF3-DCAC-C457-1280-3E38B485FF37}"/>
              </a:ext>
            </a:extLst>
          </p:cNvPr>
          <p:cNvSpPr txBox="1"/>
          <p:nvPr/>
        </p:nvSpPr>
        <p:spPr>
          <a:xfrm>
            <a:off x="714375" y="116440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</p:txBody>
      </p:sp>
    </p:spTree>
    <p:extLst>
      <p:ext uri="{BB962C8B-B14F-4D97-AF65-F5344CB8AC3E}">
        <p14:creationId xmlns:p14="http://schemas.microsoft.com/office/powerpoint/2010/main" val="1448268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AB8BCDF3-DCAC-C457-1280-3E38B485FF37}"/>
              </a:ext>
            </a:extLst>
          </p:cNvPr>
          <p:cNvSpPr txBox="1"/>
          <p:nvPr/>
        </p:nvSpPr>
        <p:spPr>
          <a:xfrm>
            <a:off x="714375" y="116440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Conclusões</a:t>
            </a:r>
          </a:p>
        </p:txBody>
      </p:sp>
    </p:spTree>
    <p:extLst>
      <p:ext uri="{BB962C8B-B14F-4D97-AF65-F5344CB8AC3E}">
        <p14:creationId xmlns:p14="http://schemas.microsoft.com/office/powerpoint/2010/main" val="3439679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AB8BCDF3-DCAC-C457-1280-3E38B485FF37}"/>
              </a:ext>
            </a:extLst>
          </p:cNvPr>
          <p:cNvSpPr txBox="1"/>
          <p:nvPr/>
        </p:nvSpPr>
        <p:spPr>
          <a:xfrm>
            <a:off x="714375" y="116440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Agradecimentos</a:t>
            </a:r>
          </a:p>
        </p:txBody>
      </p:sp>
      <p:pic>
        <p:nvPicPr>
          <p:cNvPr id="3" name="Imagem 2" descr="Interface gráfica do usuário, Aplicativo&#10;&#10;Descrição gerada automaticamente">
            <a:extLst>
              <a:ext uri="{FF2B5EF4-FFF2-40B4-BE49-F238E27FC236}">
                <a16:creationId xmlns:a16="http://schemas.microsoft.com/office/drawing/2014/main" id="{95E1DBC8-CEEE-555D-BA93-B2F07A8CDF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4829175"/>
            <a:ext cx="91440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50080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fb088af7-2961-4f99-aa72-92d305d9cd18" xsi:nil="true"/>
    <lcf76f155ced4ddcb4097134ff3c332f xmlns="fb088af7-2961-4f99-aa72-92d305d9cd18">
      <Terms xmlns="http://schemas.microsoft.com/office/infopath/2007/PartnerControls"/>
    </lcf76f155ced4ddcb4097134ff3c332f>
    <TaxCatchAll xmlns="7314426b-9029-4cbd-a2d6-91ee60c3fd9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D9C8ED37BAF734A8F16903E8D662CA4" ma:contentTypeVersion="18" ma:contentTypeDescription="Crie um novo documento." ma:contentTypeScope="" ma:versionID="a10d57e518835b4f41b0a19596b7fe8b">
  <xsd:schema xmlns:xsd="http://www.w3.org/2001/XMLSchema" xmlns:xs="http://www.w3.org/2001/XMLSchema" xmlns:p="http://schemas.microsoft.com/office/2006/metadata/properties" xmlns:ns2="fb088af7-2961-4f99-aa72-92d305d9cd18" xmlns:ns3="7314426b-9029-4cbd-a2d6-91ee60c3fd99" targetNamespace="http://schemas.microsoft.com/office/2006/metadata/properties" ma:root="true" ma:fieldsID="ead9f404521da3e1bab802915723d854" ns2:_="" ns3:_="">
    <xsd:import namespace="fb088af7-2961-4f99-aa72-92d305d9cd18"/>
    <xsd:import namespace="7314426b-9029-4cbd-a2d6-91ee60c3fd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_Flow_SignoffStatu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8af7-2961-4f99-aa72-92d305d9cd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Marcações de imagem" ma:readOnly="false" ma:fieldId="{5cf76f15-5ced-4ddc-b409-7134ff3c332f}" ma:taxonomyMulti="true" ma:sspId="91c7d852-6c20-478a-873c-2861375e74f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4" nillable="true" ma:displayName="Status de liberação" ma:internalName="Status_x0020_de_x0020_libera_x00e7__x00e3_o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14426b-9029-4cbd-a2d6-91ee60c3fd9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f9c7337-3bfa-462e-ae4f-af099d0dcd68}" ma:internalName="TaxCatchAll" ma:showField="CatchAllData" ma:web="7314426b-9029-4cbd-a2d6-91ee60c3fd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B2BA84A-0E95-4F0F-BC4C-1D962BF3EBE6}">
  <ds:schemaRefs>
    <ds:schemaRef ds:uri="http://schemas.microsoft.com/office/2006/metadata/properties"/>
    <ds:schemaRef ds:uri="http://schemas.microsoft.com/office/infopath/2007/PartnerControls"/>
    <ds:schemaRef ds:uri="fb088af7-2961-4f99-aa72-92d305d9cd18"/>
    <ds:schemaRef ds:uri="7314426b-9029-4cbd-a2d6-91ee60c3fd99"/>
  </ds:schemaRefs>
</ds:datastoreItem>
</file>

<file path=customXml/itemProps2.xml><?xml version="1.0" encoding="utf-8"?>
<ds:datastoreItem xmlns:ds="http://schemas.openxmlformats.org/officeDocument/2006/customXml" ds:itemID="{6D5F2031-D040-4C11-ACB7-6DEDC9E9CE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27BC5D-734C-4C05-95F2-678FD76DB2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088af7-2961-4f99-aa72-92d305d9cd18"/>
    <ds:schemaRef ds:uri="7314426b-9029-4cbd-a2d6-91ee60c3fd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286</Words>
  <Application>Microsoft Office PowerPoint</Application>
  <PresentationFormat>Ecrã Panorâmico</PresentationFormat>
  <Paragraphs>20</Paragraphs>
  <Slides>7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Larissa Ines Squinzani</dc:creator>
  <cp:lastModifiedBy>Larissa Ines Squinzani</cp:lastModifiedBy>
  <cp:revision>1</cp:revision>
  <dcterms:created xsi:type="dcterms:W3CDTF">2023-09-01T12:01:16Z</dcterms:created>
  <dcterms:modified xsi:type="dcterms:W3CDTF">2023-09-01T12:12:56Z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0x0101000D9C8ED37BAF734A8F16903E8D662CA4</vt:lpwstr>
  </property>
  <property fmtid="{D5CDD505-2E9C-101B-9397-08002B2CF9AE}" pid="3" name="MediaServiceImageTags">
    <vt:lpwstr/>
  </property>
</Properties>
</file>